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7" r:id="rId5"/>
    <p:sldId id="270" r:id="rId6"/>
    <p:sldId id="269" r:id="rId7"/>
    <p:sldId id="273" r:id="rId8"/>
    <p:sldId id="274" r:id="rId9"/>
    <p:sldId id="276" r:id="rId10"/>
    <p:sldId id="275" r:id="rId11"/>
    <p:sldId id="272" r:id="rId12"/>
    <p:sldId id="271" r:id="rId13"/>
    <p:sldId id="277" r:id="rId14"/>
    <p:sldId id="281" r:id="rId15"/>
    <p:sldId id="278" r:id="rId16"/>
    <p:sldId id="280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6" autoAdjust="0"/>
  </p:normalViewPr>
  <p:slideViewPr>
    <p:cSldViewPr snapToGrid="0">
      <p:cViewPr>
        <p:scale>
          <a:sx n="66" d="100"/>
          <a:sy n="66" d="100"/>
        </p:scale>
        <p:origin x="48" y="33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icon</a:t>
            </a:r>
          </a:p>
          <a:p>
            <a:r>
              <a:rPr lang="en-US" dirty="0"/>
              <a:t>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165F4-379C-44F2-8E89-DB43904FE8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en-US" smtClean="0"/>
              <a:t>5/14/2024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en-US" smtClean="0"/>
              <a:t>5/14/2024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en-US" smtClean="0"/>
              <a:t>5/14/2024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Group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14" name="Free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5" name="Free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8" name="Free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9" name="Free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63" name="Free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8" name="Picture Placeholder 67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Freeform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icture Placeholder 56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reeform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4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6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0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ectangular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" name="Rectangle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0" name="Freeform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9- Ecology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099212-B684-2916-B77D-2DCEC3EF2D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191" r="1119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50" y="1269207"/>
            <a:ext cx="4572000" cy="823912"/>
          </a:xfrm>
        </p:spPr>
        <p:txBody>
          <a:bodyPr/>
          <a:lstStyle/>
          <a:p>
            <a:r>
              <a:rPr lang="en-US" dirty="0"/>
              <a:t>Symbiotic Relationships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Parasitism: one individual lives on or in and feeds on a host organism</a:t>
            </a:r>
          </a:p>
          <a:p>
            <a:r>
              <a:rPr lang="en-US" dirty="0"/>
              <a:t>Mutualism: two individuals benefitting each other</a:t>
            </a:r>
          </a:p>
          <a:p>
            <a:r>
              <a:rPr lang="en-US" dirty="0"/>
              <a:t>Commensalism: one individual benefits &amp; the other neither benefits nor is harmed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BAFB5-8AFE-9069-6710-C9982BB8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659" y="456330"/>
            <a:ext cx="4132356" cy="27554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A0BC9-57EF-9590-C687-53CC64383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43" y="3559859"/>
            <a:ext cx="4898588" cy="27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3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DFB7-0F94-A3BF-BE0F-61C86373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DE9F96-C14F-CAA0-6E43-F4F196266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1681163"/>
            <a:ext cx="3810000" cy="285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077C72-EEEB-2094-3D8A-B48284DA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75" y="456330"/>
            <a:ext cx="5715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CA912-10FE-3966-C02F-4727EC8DE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275" y="3544171"/>
            <a:ext cx="3069805" cy="25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710B4-772E-B627-D1EA-2D746F21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89" y="1104900"/>
            <a:ext cx="8331450" cy="55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8999F-711B-4B1E-89BA-CC13FC4A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4" y="1334370"/>
            <a:ext cx="7620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</p:spPr>
        <p:txBody>
          <a:bodyPr anchor="b">
            <a:normAutofit/>
          </a:bodyPr>
          <a:lstStyle/>
          <a:p>
            <a:r>
              <a:rPr lang="en-US" b="1" i="0" u="none" strike="noStrike">
                <a:effectLst/>
              </a:rPr>
              <a:t>Biotic &amp; Abiotic Influences</a:t>
            </a:r>
            <a:br>
              <a:rPr lang="en-US" b="0" i="0" u="none" strike="noStrike">
                <a:effectLst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E3B6C-1A0D-02CE-6B0A-AD07EC8D1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4" b="11661"/>
          <a:stretch/>
        </p:blipFill>
        <p:spPr>
          <a:xfrm>
            <a:off x="1295400" y="1676400"/>
            <a:ext cx="959961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194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 rtl="0"/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Ecosystem: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all the living organisms that share a region &amp; their physical &amp; chemical environment</a:t>
            </a: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/>
              <a:t>Examples: Pond, Forest, Tide pool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Sustainable Ecosystem</a:t>
            </a:r>
            <a:r>
              <a:rPr lang="en-US" dirty="0"/>
              <a:t>: an ecosystem that is maintained through natural processes</a:t>
            </a:r>
          </a:p>
          <a:p>
            <a:r>
              <a:rPr lang="en-US" b="1" dirty="0"/>
              <a:t>Sustainability: </a:t>
            </a:r>
            <a:r>
              <a:rPr lang="en-US" dirty="0"/>
              <a:t>the ability to maintain natural ecological conditions without interruption or weakening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F0817-CF96-707D-10CC-EC670DA5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947" y="3176347"/>
            <a:ext cx="4390002" cy="29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5476" y="1586706"/>
            <a:ext cx="4572000" cy="3684588"/>
          </a:xfrm>
        </p:spPr>
        <p:txBody>
          <a:bodyPr/>
          <a:lstStyle/>
          <a:p>
            <a:r>
              <a:rPr lang="en-US" dirty="0"/>
              <a:t>Community: all of the different species that interact in an ecosystem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3015" y="1719012"/>
            <a:ext cx="4572000" cy="3684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7268A5-B49B-FA4E-962D-0673EE16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15" y="2344371"/>
            <a:ext cx="6565219" cy="423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7140" y="1681163"/>
            <a:ext cx="4572000" cy="3684588"/>
          </a:xfrm>
        </p:spPr>
        <p:txBody>
          <a:bodyPr/>
          <a:lstStyle/>
          <a:p>
            <a:r>
              <a:rPr lang="en-US" dirty="0"/>
              <a:t>Population: a group of individuals of the same species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3015" y="1681163"/>
            <a:ext cx="4572000" cy="3684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9072C-2F3B-BF0A-87FA-2CFA21B27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73" y="2236808"/>
            <a:ext cx="5699083" cy="379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1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358" y="2095536"/>
            <a:ext cx="4572000" cy="3684588"/>
          </a:xfrm>
        </p:spPr>
        <p:txBody>
          <a:bodyPr/>
          <a:lstStyle/>
          <a:p>
            <a:r>
              <a:rPr lang="en-US" b="1" dirty="0"/>
              <a:t>Biotic Factors: </a:t>
            </a:r>
            <a:r>
              <a:rPr lang="en-US" dirty="0"/>
              <a:t>living things, their remains, and features, such as nests, associated with their activities</a:t>
            </a:r>
          </a:p>
          <a:p>
            <a:r>
              <a:rPr lang="en-US" dirty="0"/>
              <a:t>Examples: Plants, Animals, bacteria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37FBF5-042D-ACDF-790C-D00C80C2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296" y="1792255"/>
            <a:ext cx="5633657" cy="39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 rtl="0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Abiotic Factors: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non-living physical and chemical components of an ecosystem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rocks</a:t>
            </a: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oxygen</a:t>
            </a: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water</a:t>
            </a: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sunlight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266F3-14BF-6826-0A79-08141117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585" y="1600200"/>
            <a:ext cx="2838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3424" y="1336032"/>
            <a:ext cx="4572000" cy="3684588"/>
          </a:xfrm>
        </p:spPr>
        <p:txBody>
          <a:bodyPr/>
          <a:lstStyle/>
          <a:p>
            <a:pPr algn="l" rtl="0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Limiting Factor: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any factor that restricts the size of a population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e.g. biotic: availability of food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abiotic: access to water</a:t>
            </a:r>
            <a:endParaRPr lang="en-US" sz="16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3424" y="2852316"/>
            <a:ext cx="4572000" cy="3684588"/>
          </a:xfrm>
        </p:spPr>
        <p:txBody>
          <a:bodyPr/>
          <a:lstStyle/>
          <a:p>
            <a:r>
              <a:rPr lang="en-US" dirty="0"/>
              <a:t>Tolerance Range: the abiotic conditions within which a species can survive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82ECB-6189-114A-1551-185121FD7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256" y="1857811"/>
            <a:ext cx="6050531" cy="40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4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4634" y="1523999"/>
            <a:ext cx="4572000" cy="3684588"/>
          </a:xfrm>
        </p:spPr>
        <p:txBody>
          <a:bodyPr/>
          <a:lstStyle/>
          <a:p>
            <a:pPr algn="l" rtl="0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Tolerance Range: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abiotic conditions within which a species can survive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Key abiotic factors:</a:t>
            </a: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-light availability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-water availability</a:t>
            </a: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-nutrient availability</a:t>
            </a:r>
          </a:p>
          <a:p>
            <a:pPr algn="l" rt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-temperature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742478-9242-67CA-ED24-AD172F26E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764" y="221848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1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Biotic &amp; Abiotic Influences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1308" y="1523999"/>
            <a:ext cx="4572000" cy="3684588"/>
          </a:xfrm>
        </p:spPr>
        <p:txBody>
          <a:bodyPr/>
          <a:lstStyle/>
          <a:p>
            <a:r>
              <a:rPr lang="en-US" dirty="0"/>
              <a:t>Competition: two individuals vying for the same resource</a:t>
            </a:r>
          </a:p>
          <a:p>
            <a:pPr lvl="1"/>
            <a:r>
              <a:rPr lang="en-US" b="1" dirty="0"/>
              <a:t>Intraspecific competition</a:t>
            </a:r>
            <a:r>
              <a:rPr lang="en-US" dirty="0"/>
              <a:t>: a competition between individuals from the same species </a:t>
            </a:r>
          </a:p>
          <a:p>
            <a:pPr lvl="1"/>
            <a:r>
              <a:rPr lang="en-US" b="1" dirty="0"/>
              <a:t>Interspecific competition: </a:t>
            </a:r>
            <a:r>
              <a:rPr lang="en-US" dirty="0"/>
              <a:t>the competition between individuals of different species.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Predation: one individual feeds on another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7170F-AC13-9DF9-2D81-D47FB4E8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293" y="1523999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mily Photo Album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88835_win32_fixed" id="{6C82441C-4A41-4CAF-B6AD-8CE64AB13DB5}" vid="{D0997F65-2836-49BA-BF57-D8A8DBDB487B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073ED61-35FB-43CD-8B16-96D13F3429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92DE79-34C8-4782-89AB-09FC15757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56B1D1-DDDD-48A2-A3CE-B6AAEA4C9C8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Family photo album (green leaf nature design)</Template>
  <TotalTime>39</TotalTime>
  <Words>352</Words>
  <Application>Microsoft Office PowerPoint</Application>
  <PresentationFormat>Widescreen</PresentationFormat>
  <Paragraphs>48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Times New Roman</vt:lpstr>
      <vt:lpstr>Family Photo Album 16x9</vt:lpstr>
      <vt:lpstr>Science 9- Ecology</vt:lpstr>
      <vt:lpstr>Biotic &amp; Abiotic Influences </vt:lpstr>
      <vt:lpstr>Biotic &amp; Abiotic Influences </vt:lpstr>
      <vt:lpstr>Biotic &amp; Abiotic Influences </vt:lpstr>
      <vt:lpstr>Biotic &amp; Abiotic Influences </vt:lpstr>
      <vt:lpstr>Biotic &amp; Abiotic Influences </vt:lpstr>
      <vt:lpstr>Biotic &amp; Abiotic Influences </vt:lpstr>
      <vt:lpstr>Biotic &amp; Abiotic Influences </vt:lpstr>
      <vt:lpstr>Biotic &amp; Abiotic Influences </vt:lpstr>
      <vt:lpstr>Biotic &amp; Abiotic Influences </vt:lpstr>
      <vt:lpstr>PowerPoint Presentation</vt:lpstr>
      <vt:lpstr>Biotic &amp; Abiotic Influences </vt:lpstr>
      <vt:lpstr>Biotic &amp; Abiotic Influences </vt:lpstr>
      <vt:lpstr>Biotic &amp; Abiotic Influences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9- Ecology</dc:title>
  <dc:creator>Anita King</dc:creator>
  <cp:lastModifiedBy>Anita</cp:lastModifiedBy>
  <cp:revision>1</cp:revision>
  <dcterms:created xsi:type="dcterms:W3CDTF">2024-05-14T23:38:15Z</dcterms:created>
  <dcterms:modified xsi:type="dcterms:W3CDTF">2024-05-15T00:18:03Z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