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2" r:id="rId5"/>
    <p:sldId id="263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5294" autoAdjust="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2/22/2024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2/22/2024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4- Biodiversity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Biology 10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655D-D204-EEE9-D8FB-FCE8F591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E703-603C-DD6C-A0B4-67197A3D9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describe how genetic diversity accounts for differences between individuals, species and ecosystems.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3FC28-1769-C435-FD4E-26405D0B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333D5-EA51-7325-E2F5-72A1B5B2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948F6-B94A-D6E7-10B5-E6A5992B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235EDD-D030-CAF5-3172-1EBB135B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323" y="2625028"/>
            <a:ext cx="5411354" cy="35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CD626-B664-CE93-BB88-B030E9DB8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Biodiversity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98ED5-244C-AA56-712F-B4B48DCE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4685973" cy="46206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living organism –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plant, animal, fungus, protist, or bacteria – has its own unique genetic code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genetic uniqueness creates a biodiversity that can be compared at 3 different levels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686C3-3F23-10D6-64F2-683B39EB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09F5B-AF6D-348D-6E87-5C0419A9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D9D84-B300-2B3E-062F-5B3C2C06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827339-C22A-1469-7355-D5EB19FB4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998" y="965837"/>
            <a:ext cx="4620682" cy="46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2659-92F1-446A-30E9-969D942F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 Diversity</a:t>
            </a:r>
            <a:br>
              <a:rPr lang="en-C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4E00E-66E4-712F-119D-F91052D9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differences that occur between members of the same population or species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2 humans have a genetic similarity of approximately 99.7%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of the differences between any 2 people only accounts for 0.3% of their DNA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E4DC1-454C-E659-2E69-F72E96F9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A87CA-E2C4-AE28-C235-B41AEBF4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CE9F9-CF95-0745-1F91-AD2A6DE2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7D788-584E-66F3-D954-321D90CDD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119" y="3705666"/>
            <a:ext cx="5789038" cy="248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C2E8-BDE9-3696-E354-DC16CE50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Species Diversity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C5024-69D3-3110-0746-1B17F63AB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species has their own number of chromosomes and DNA make-up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fruit fly has 4 pairs of chromosomes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dogs have 39 pairs of chromosomes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scientists have catalogued over 1.74 million different living species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estimates on the total number of species ranges from 8.7 million to 1 trillion  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7F3F6-7B2C-58D0-DBE0-0281C196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68AE8-0156-A161-A6ED-39DDEA21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F1FDF-0CEF-2063-4C51-0E4483AA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F5E4D-9D25-AC45-687F-3A82E74A9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97" y="4000500"/>
            <a:ext cx="4381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95AF-263A-E864-3A42-0219994E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Diversity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2506-0F39-FD52-5098-E2A46233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variety of different ecosystems on the planet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ecosystems are composed of both living and non-living components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 that there is variation between 2 different boreal forests within BC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EAC05-2DDE-CCD0-F97C-C98D9F2C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68F00-D0ED-07DA-0F0C-96429FEA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0BCAC-43B2-1A56-7DE3-C2FADC07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973E75-9AF7-E311-7D69-A806AC54E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877" y="3268880"/>
            <a:ext cx="4702245" cy="29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4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8DA9-A23F-04F6-99E0-196A98F1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value Biodiversity?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76CF30-51A7-2140-96C9-C96F64EED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4798" y="1725600"/>
            <a:ext cx="4086920" cy="46378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819B8-1389-5985-420E-F05F9C66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5EBC9-C4EE-9495-D665-535D564D2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0A91-B273-6488-D31B-61B904FA9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49</TotalTime>
  <Words>216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Corbel</vt:lpstr>
      <vt:lpstr>Symbol</vt:lpstr>
      <vt:lpstr>Times New Roman</vt:lpstr>
      <vt:lpstr>Ecology 16x9</vt:lpstr>
      <vt:lpstr>Lesson 4- Biodiversity</vt:lpstr>
      <vt:lpstr>Learning Outcomes</vt:lpstr>
      <vt:lpstr>Biodiversity</vt:lpstr>
      <vt:lpstr>Genetic Diversity </vt:lpstr>
      <vt:lpstr>Species Diversity</vt:lpstr>
      <vt:lpstr>Ecosystem Diversity</vt:lpstr>
      <vt:lpstr>Should we value Biodiversity?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4- Biodiversity</dc:title>
  <dc:creator>Anita</dc:creator>
  <cp:lastModifiedBy>Anita</cp:lastModifiedBy>
  <cp:revision>1</cp:revision>
  <dcterms:created xsi:type="dcterms:W3CDTF">2024-02-22T21:38:27Z</dcterms:created>
  <dcterms:modified xsi:type="dcterms:W3CDTF">2024-02-22T22:28:07Z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